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86" d="100"/>
          <a:sy n="86" d="100"/>
        </p:scale>
        <p:origin x="186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81D1-680B-4B19-B43E-3D3272E146E7}" type="datetimeFigureOut">
              <a:rPr lang="pl-PL" smtClean="0"/>
              <a:pPr/>
              <a:t>21.10.2020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5DBF-FBDD-4D5A-AD80-CD2F6A7B437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advClick="0" advTm="3219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81D1-680B-4B19-B43E-3D3272E146E7}" type="datetimeFigureOut">
              <a:rPr lang="pl-PL" smtClean="0"/>
              <a:pPr/>
              <a:t>21.10.2020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5DBF-FBDD-4D5A-AD80-CD2F6A7B437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advClick="0" advTm="3219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81D1-680B-4B19-B43E-3D3272E146E7}" type="datetimeFigureOut">
              <a:rPr lang="pl-PL" smtClean="0"/>
              <a:pPr/>
              <a:t>21.10.2020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5DBF-FBDD-4D5A-AD80-CD2F6A7B437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advClick="0" advTm="3219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81D1-680B-4B19-B43E-3D3272E146E7}" type="datetimeFigureOut">
              <a:rPr lang="pl-PL" smtClean="0"/>
              <a:pPr/>
              <a:t>21.10.2020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5DBF-FBDD-4D5A-AD80-CD2F6A7B437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advClick="0" advTm="3219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81D1-680B-4B19-B43E-3D3272E146E7}" type="datetimeFigureOut">
              <a:rPr lang="pl-PL" smtClean="0"/>
              <a:pPr/>
              <a:t>21.10.2020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5DBF-FBDD-4D5A-AD80-CD2F6A7B437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advClick="0" advTm="3219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81D1-680B-4B19-B43E-3D3272E146E7}" type="datetimeFigureOut">
              <a:rPr lang="pl-PL" smtClean="0"/>
              <a:pPr/>
              <a:t>21.10.2020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5DBF-FBDD-4D5A-AD80-CD2F6A7B437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advClick="0" advTm="3219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81D1-680B-4B19-B43E-3D3272E146E7}" type="datetimeFigureOut">
              <a:rPr lang="pl-PL" smtClean="0"/>
              <a:pPr/>
              <a:t>21.10.2020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5DBF-FBDD-4D5A-AD80-CD2F6A7B437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advClick="0" advTm="3219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81D1-680B-4B19-B43E-3D3272E146E7}" type="datetimeFigureOut">
              <a:rPr lang="pl-PL" smtClean="0"/>
              <a:pPr/>
              <a:t>21.10.2020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5DBF-FBDD-4D5A-AD80-CD2F6A7B437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advClick="0" advTm="3219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81D1-680B-4B19-B43E-3D3272E146E7}" type="datetimeFigureOut">
              <a:rPr lang="pl-PL" smtClean="0"/>
              <a:pPr/>
              <a:t>21.10.2020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5DBF-FBDD-4D5A-AD80-CD2F6A7B437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advClick="0" advTm="3219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81D1-680B-4B19-B43E-3D3272E146E7}" type="datetimeFigureOut">
              <a:rPr lang="pl-PL" smtClean="0"/>
              <a:pPr/>
              <a:t>21.10.2020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5DBF-FBDD-4D5A-AD80-CD2F6A7B437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advClick="0" advTm="3219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81D1-680B-4B19-B43E-3D3272E146E7}" type="datetimeFigureOut">
              <a:rPr lang="pl-PL" smtClean="0"/>
              <a:pPr/>
              <a:t>21.10.2020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5E5DBF-FBDD-4D5A-AD80-CD2F6A7B437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dirty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3219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5881D1-680B-4B19-B43E-3D3272E146E7}" type="datetimeFigureOut">
              <a:rPr lang="pl-PL" smtClean="0"/>
              <a:pPr/>
              <a:t>21.10.2020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5E5DBF-FBDD-4D5A-AD80-CD2F6A7B4376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advClick="0" advTm="3219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3140968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pl-PL" dirty="0"/>
              <a:t>Program wyborczy do Samorządu Uczniowskiego</a:t>
            </a:r>
            <a:br>
              <a:rPr lang="pl-PL" dirty="0"/>
            </a:br>
            <a:r>
              <a:rPr lang="pl-PL" dirty="0"/>
              <a:t>SP 19 w Kielcach - 2020</a:t>
            </a:r>
            <a:br>
              <a:rPr lang="pl-PL" dirty="0"/>
            </a:br>
            <a:br>
              <a:rPr lang="pl-PL" dirty="0"/>
            </a:br>
            <a:r>
              <a:rPr lang="pl-PL" dirty="0"/>
              <a:t>Jakub Garbat</a:t>
            </a:r>
          </a:p>
        </p:txBody>
      </p:sp>
    </p:spTree>
  </p:cSld>
  <p:clrMapOvr>
    <a:masterClrMapping/>
  </p:clrMapOvr>
  <p:transition advClick="0" advTm="3219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Kilka słów o mnie…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+mj-lt"/>
              </a:rPr>
              <a:t>Cześć,</a:t>
            </a:r>
            <a:br>
              <a:rPr lang="pl-PL" dirty="0">
                <a:latin typeface="+mj-lt"/>
              </a:rPr>
            </a:br>
            <a:r>
              <a:rPr lang="pl-PL" dirty="0">
                <a:latin typeface="+mj-lt"/>
              </a:rPr>
              <a:t>nazywam się Kuba Garbat i chodzę do klasy 6B</a:t>
            </a:r>
          </a:p>
          <a:p>
            <a:r>
              <a:rPr lang="pl-PL" dirty="0">
                <a:latin typeface="+mj-lt"/>
              </a:rPr>
              <a:t>Przez 4 lata byłem przewodniczącym klasy i mam w tym duże doświadczenie </a:t>
            </a:r>
          </a:p>
          <a:p>
            <a:r>
              <a:rPr lang="pl-PL" dirty="0">
                <a:latin typeface="+mj-lt"/>
              </a:rPr>
              <a:t>Chętnie angażuje się w sprawy klasy i szkoły, lubię mieć wpływ na to co się dzieje w naszej klasie</a:t>
            </a:r>
          </a:p>
          <a:p>
            <a:r>
              <a:rPr lang="pl-PL" dirty="0">
                <a:latin typeface="+mj-lt"/>
              </a:rPr>
              <a:t>Chciałbym zostać przewodniczącym Samorządu Uczniowskiego i wprowadzić kilka zmian, które poprawią nam Wszystkim </a:t>
            </a:r>
          </a:p>
        </p:txBody>
      </p:sp>
    </p:spTree>
  </p:cSld>
  <p:clrMapOvr>
    <a:masterClrMapping/>
  </p:clrMapOvr>
  <p:transition advClick="0" advTm="3219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Program wyborczy do </a:t>
            </a:r>
            <a:br>
              <a:rPr lang="pl-PL" dirty="0"/>
            </a:br>
            <a:r>
              <a:rPr lang="pl-PL" dirty="0"/>
              <a:t>Samorządu Uczniowskiego  SP 19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dirty="0">
                <a:latin typeface="+mj-lt"/>
              </a:rPr>
              <a:t>    </a:t>
            </a:r>
            <a:r>
              <a:rPr lang="pl-PL" u="sng" dirty="0">
                <a:latin typeface="+mj-lt"/>
              </a:rPr>
              <a:t>Poniżej moja propozycja zmian, które chciałbym wprowadzić w naszej szkole: </a:t>
            </a:r>
          </a:p>
          <a:p>
            <a:r>
              <a:rPr lang="pl-PL" dirty="0">
                <a:latin typeface="+mj-lt"/>
              </a:rPr>
              <a:t>Wprowadzenie programu „</a:t>
            </a:r>
            <a:r>
              <a:rPr lang="pl-PL" b="1" dirty="0">
                <a:latin typeface="+mj-lt"/>
              </a:rPr>
              <a:t>Tablet dla każdego ucznia</a:t>
            </a:r>
            <a:r>
              <a:rPr lang="pl-PL" dirty="0">
                <a:latin typeface="+mj-lt"/>
              </a:rPr>
              <a:t>”</a:t>
            </a:r>
          </a:p>
          <a:p>
            <a:r>
              <a:rPr lang="pl-PL" dirty="0">
                <a:latin typeface="+mj-lt"/>
              </a:rPr>
              <a:t>Zwiększenie ilości komputerów w salach informatycznych </a:t>
            </a:r>
          </a:p>
          <a:p>
            <a:r>
              <a:rPr lang="pl-PL" dirty="0">
                <a:latin typeface="+mj-lt"/>
              </a:rPr>
              <a:t>Wprowadzenie metalowych szafek dla uczniów, zamiast wydawania numerków </a:t>
            </a:r>
          </a:p>
          <a:p>
            <a:r>
              <a:rPr lang="pl-PL" dirty="0">
                <a:latin typeface="+mj-lt"/>
              </a:rPr>
              <a:t>„Strefa relaksu i wypoczynku” dla uczniów</a:t>
            </a:r>
          </a:p>
          <a:p>
            <a:r>
              <a:rPr lang="pl-PL" dirty="0">
                <a:latin typeface="+mj-lt"/>
              </a:rPr>
              <a:t>Bezpłatne </a:t>
            </a:r>
            <a:r>
              <a:rPr lang="pl-PL" dirty="0" err="1">
                <a:latin typeface="+mj-lt"/>
              </a:rPr>
              <a:t>Wi-Fi</a:t>
            </a:r>
            <a:r>
              <a:rPr lang="pl-PL" dirty="0">
                <a:latin typeface="+mj-lt"/>
              </a:rPr>
              <a:t> w szkole</a:t>
            </a:r>
          </a:p>
          <a:p>
            <a:r>
              <a:rPr lang="pl-PL" dirty="0">
                <a:latin typeface="+mj-lt"/>
              </a:rPr>
              <a:t>Kiermasze i konkursy </a:t>
            </a:r>
          </a:p>
          <a:p>
            <a:r>
              <a:rPr lang="pl-PL" dirty="0">
                <a:latin typeface="+mj-lt"/>
              </a:rPr>
              <a:t>Turnieje sportowe</a:t>
            </a:r>
          </a:p>
          <a:p>
            <a:r>
              <a:rPr lang="pl-PL" dirty="0">
                <a:latin typeface="+mj-lt"/>
              </a:rPr>
              <a:t>„Odświeżenie” (pomalowanie) sal lekcyjnych</a:t>
            </a:r>
            <a:endParaRPr lang="pl-PL" dirty="0"/>
          </a:p>
          <a:p>
            <a:endParaRPr lang="pl-PL" dirty="0">
              <a:latin typeface="+mj-lt"/>
            </a:endParaRPr>
          </a:p>
        </p:txBody>
      </p:sp>
    </p:spTree>
  </p:cSld>
  <p:clrMapOvr>
    <a:masterClrMapping/>
  </p:clrMapOvr>
  <p:transition advClick="0" advTm="3219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Dlaczego na mnie warto głosować?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latin typeface="+mj-lt"/>
              </a:rPr>
              <a:t>Dlatego, że … </a:t>
            </a:r>
          </a:p>
          <a:p>
            <a:r>
              <a:rPr lang="pl-PL" dirty="0">
                <a:latin typeface="+mj-lt"/>
              </a:rPr>
              <a:t>Jestem ambitny i konsekwentny w działaniu</a:t>
            </a:r>
          </a:p>
          <a:p>
            <a:r>
              <a:rPr lang="pl-PL" dirty="0">
                <a:latin typeface="+mj-lt"/>
              </a:rPr>
              <a:t>Mam spore doświadczenie na pełnieniu roli przewodniczącego klasy  </a:t>
            </a:r>
          </a:p>
          <a:p>
            <a:r>
              <a:rPr lang="pl-PL" dirty="0">
                <a:latin typeface="+mj-lt"/>
              </a:rPr>
              <a:t>Jestem otwarty na „dobre pomysły”, które z chęcią wprowadzę do realizacji</a:t>
            </a:r>
          </a:p>
          <a:p>
            <a:r>
              <a:rPr lang="pl-PL" dirty="0">
                <a:latin typeface="+mj-lt"/>
              </a:rPr>
              <a:t>Jestem miłym i sympatycznym kolegą</a:t>
            </a:r>
          </a:p>
        </p:txBody>
      </p:sp>
    </p:spTree>
  </p:cSld>
  <p:clrMapOvr>
    <a:masterClrMapping/>
  </p:clrMapOvr>
  <p:transition advClick="0" advTm="3219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854696" cy="1752600"/>
          </a:xfrm>
        </p:spPr>
        <p:txBody>
          <a:bodyPr>
            <a:normAutofit fontScale="92500" lnSpcReduction="20000"/>
          </a:bodyPr>
          <a:lstStyle/>
          <a:p>
            <a:r>
              <a:rPr lang="pl-PL" sz="4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Zapraszam Cię do zagłosowania na mnie i wprowadzenia zmian w </a:t>
            </a:r>
            <a:br>
              <a:rPr lang="pl-PL" sz="4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r>
              <a:rPr lang="pl-PL" sz="4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naszej szkoły   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275856" y="3212976"/>
            <a:ext cx="5544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dirty="0">
                <a:latin typeface="+mj-lt"/>
              </a:rPr>
              <a:t>Dziękuję za obejrzenie mojej prezentacji</a:t>
            </a:r>
          </a:p>
          <a:p>
            <a:pPr algn="r"/>
            <a:endParaRPr lang="pl-PL" sz="2400" dirty="0">
              <a:latin typeface="+mj-lt"/>
            </a:endParaRPr>
          </a:p>
          <a:p>
            <a:pPr algn="r"/>
            <a:r>
              <a:rPr lang="pl-PL" sz="2400" dirty="0">
                <a:latin typeface="+mj-lt"/>
              </a:rPr>
              <a:t>Jakub Garbat</a:t>
            </a:r>
          </a:p>
          <a:p>
            <a:pPr algn="r"/>
            <a:r>
              <a:rPr lang="pl-PL" sz="2400" dirty="0">
                <a:latin typeface="+mj-lt"/>
              </a:rPr>
              <a:t>e-mail: jakubg660@gmail</a:t>
            </a:r>
            <a:r>
              <a:rPr lang="pl-PL" sz="2400">
                <a:latin typeface="+mj-lt"/>
              </a:rPr>
              <a:t>.com</a:t>
            </a:r>
            <a:endParaRPr lang="pl-PL" sz="2400" dirty="0">
              <a:latin typeface="+mj-lt"/>
            </a:endParaRPr>
          </a:p>
          <a:p>
            <a:pPr algn="ctr"/>
            <a:r>
              <a:rPr lang="pl-PL" sz="2400" dirty="0">
                <a:latin typeface="+mj-lt"/>
              </a:rPr>
              <a:t>                                       </a:t>
            </a:r>
          </a:p>
        </p:txBody>
      </p:sp>
    </p:spTree>
  </p:cSld>
  <p:clrMapOvr>
    <a:masterClrMapping/>
  </p:clrMapOvr>
  <p:transition advClick="0" advTm="3219"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218</Words>
  <Application>Microsoft Office PowerPoint</Application>
  <PresentationFormat>Pokaz na ekranie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Przepływ</vt:lpstr>
      <vt:lpstr>Program wyborczy do Samorządu Uczniowskiego SP 19 w Kielcach - 2020  Jakub Garbat</vt:lpstr>
      <vt:lpstr>Kilka słów o mnie… </vt:lpstr>
      <vt:lpstr>Program wyborczy do  Samorządu Uczniowskiego  SP 19</vt:lpstr>
      <vt:lpstr>Dlaczego na mnie warto głosować?</vt:lpstr>
      <vt:lpstr>Prezentacja programu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wyborczy Kuby Garbat</dc:title>
  <dc:creator>Paweł</dc:creator>
  <cp:lastModifiedBy>Paulina Pająk</cp:lastModifiedBy>
  <cp:revision>26</cp:revision>
  <dcterms:created xsi:type="dcterms:W3CDTF">2020-09-22T17:53:13Z</dcterms:created>
  <dcterms:modified xsi:type="dcterms:W3CDTF">2020-10-21T06:58:23Z</dcterms:modified>
</cp:coreProperties>
</file>